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2"/>
  </p:notesMasterIdLst>
  <p:sldIdLst>
    <p:sldId id="256" r:id="rId2"/>
    <p:sldId id="285" r:id="rId3"/>
    <p:sldId id="286" r:id="rId4"/>
    <p:sldId id="260" r:id="rId5"/>
    <p:sldId id="261" r:id="rId6"/>
    <p:sldId id="266" r:id="rId7"/>
    <p:sldId id="264" r:id="rId8"/>
    <p:sldId id="292" r:id="rId9"/>
    <p:sldId id="294" r:id="rId10"/>
    <p:sldId id="293" r:id="rId11"/>
    <p:sldId id="295" r:id="rId12"/>
    <p:sldId id="262" r:id="rId13"/>
    <p:sldId id="291" r:id="rId14"/>
    <p:sldId id="267" r:id="rId15"/>
    <p:sldId id="263" r:id="rId16"/>
    <p:sldId id="265" r:id="rId17"/>
    <p:sldId id="268" r:id="rId18"/>
    <p:sldId id="272" r:id="rId19"/>
    <p:sldId id="287" r:id="rId20"/>
    <p:sldId id="269" r:id="rId21"/>
    <p:sldId id="270" r:id="rId22"/>
    <p:sldId id="271" r:id="rId23"/>
    <p:sldId id="273" r:id="rId24"/>
    <p:sldId id="274" r:id="rId25"/>
    <p:sldId id="275" r:id="rId26"/>
    <p:sldId id="276" r:id="rId27"/>
    <p:sldId id="277" r:id="rId28"/>
    <p:sldId id="298" r:id="rId29"/>
    <p:sldId id="288" r:id="rId30"/>
    <p:sldId id="289" r:id="rId31"/>
    <p:sldId id="290" r:id="rId32"/>
    <p:sldId id="278" r:id="rId33"/>
    <p:sldId id="279" r:id="rId34"/>
    <p:sldId id="280" r:id="rId35"/>
    <p:sldId id="281" r:id="rId36"/>
    <p:sldId id="296" r:id="rId37"/>
    <p:sldId id="282" r:id="rId38"/>
    <p:sldId id="297" r:id="rId39"/>
    <p:sldId id="283" r:id="rId40"/>
    <p:sldId id="28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6674-0792-4A08-B62C-31792FCBC9B1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320B9-C8FA-49BF-A734-08EB19B4E5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9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320B9-C8FA-49BF-A734-08EB19B4E50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0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9E47082-1A47-411D-89B6-CE2806A72834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6BF7-2A04-4332-8FDD-C51244197E19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138A-0CBA-4128-926D-F48CAB2EC134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B83B-BD24-4197-9799-1390D96F063E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4308-B34A-4915-B5F0-62667B496938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DA101-6DC1-47FF-A688-30A8D0EFF4BD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3064-FE30-41D3-90C3-79E476A47185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2FBC-A22F-4A4A-8997-F9A9875DD9F0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B441A-4668-4081-BDAA-1601407BBF5B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FB254-3538-40A7-B0F2-A7DFE7C4A5D6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CCEEB-6A7B-48DE-87DA-555ECF115530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9D8B-B70F-45F6-865C-90E6AE6F4CBB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DB9DE-4388-46F6-B705-71BD6D3D71E7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3065-01BE-4425-A97B-9933EB53B700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41A5-5978-49AF-964C-8371EF898595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594B0-760F-4633-90AA-634062F3A35D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F2EC-1D18-4B2E-B3B0-40771F7F90A5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E191C76-A353-4EEB-917A-BAF610D2EC93}" type="datetime1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CFD11-1E1E-444C-90F1-220ED626C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Matthew pottier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179A82-04C2-485A-8724-599D0848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Développeur web / web mobile </a:t>
            </a:r>
            <a:r>
              <a:rPr lang="fr-FR" dirty="0" err="1"/>
              <a:t>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331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CBBDD-1A90-4A17-83FE-5131133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Diagramme de séquence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0461377C-F660-4364-9A86-54801BAF578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38954" y="1685678"/>
            <a:ext cx="5088641" cy="3919992"/>
          </a:xfrm>
        </p:spPr>
      </p:pic>
    </p:spTree>
    <p:extLst>
      <p:ext uri="{BB962C8B-B14F-4D97-AF65-F5344CB8AC3E}">
        <p14:creationId xmlns:p14="http://schemas.microsoft.com/office/powerpoint/2010/main" val="165284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0461377C-F660-4364-9A86-54801BAF578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66122" y="0"/>
            <a:ext cx="7537836" cy="5605670"/>
          </a:xfrm>
        </p:spPr>
      </p:pic>
    </p:spTree>
    <p:extLst>
      <p:ext uri="{BB962C8B-B14F-4D97-AF65-F5344CB8AC3E}">
        <p14:creationId xmlns:p14="http://schemas.microsoft.com/office/powerpoint/2010/main" val="2652236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C5B73-336E-41F5-BB7A-7473CC2A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MCD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37E7CC5-7228-49A6-87F2-9FDF11ECB34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/>
          <a:stretch/>
        </p:blipFill>
        <p:spPr>
          <a:xfrm>
            <a:off x="4714423" y="1654481"/>
            <a:ext cx="5328776" cy="3911432"/>
          </a:xfr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3692ACD-59D9-4E52-8E83-F14274CDA0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3448878" cy="3311189"/>
          </a:xfrm>
        </p:spPr>
        <p:txBody>
          <a:bodyPr/>
          <a:lstStyle/>
          <a:p>
            <a:r>
              <a:rPr lang="fr-FR" dirty="0"/>
              <a:t>7 entités</a:t>
            </a:r>
          </a:p>
          <a:p>
            <a:r>
              <a:rPr lang="fr-FR" dirty="0"/>
              <a:t>5 associations</a:t>
            </a:r>
          </a:p>
          <a:p>
            <a:r>
              <a:rPr lang="fr-FR" dirty="0"/>
              <a:t>cardinalités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02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37E7CC5-7228-49A6-87F2-9FDF11ECB34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/>
          <a:stretch/>
        </p:blipFill>
        <p:spPr>
          <a:xfrm>
            <a:off x="2315445" y="0"/>
            <a:ext cx="7561109" cy="5597718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6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90B4-C54A-414A-84F4-72E05465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mcdo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B02E0C-333C-4DA9-BA43-099B923E02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05878" y="2063750"/>
            <a:ext cx="7362907" cy="3494212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07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B43BD1-7DAD-4FFD-84E9-04A788CD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0D6DE39-08FC-43B3-AC31-36F76797B1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1675608" y="1717481"/>
            <a:ext cx="4749046" cy="3848431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B68387-43AB-4E8F-9225-B15FB33049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8667" y="2063396"/>
            <a:ext cx="3351841" cy="3311189"/>
          </a:xfrm>
        </p:spPr>
        <p:txBody>
          <a:bodyPr/>
          <a:lstStyle/>
          <a:p>
            <a:r>
              <a:rPr lang="fr-FR" dirty="0"/>
              <a:t>4 tables d’association</a:t>
            </a:r>
          </a:p>
          <a:p>
            <a:r>
              <a:rPr lang="fr-FR" dirty="0"/>
              <a:t>10 clés étrangères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53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249A44-61D1-481D-A993-BE4BB2B309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35533" y="0"/>
            <a:ext cx="7283395" cy="5573864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99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3404-C468-47F6-9D49-31D8D770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Arborescence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994EA7-2495-4A30-AFBC-646E0B9B68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783" y="1637969"/>
            <a:ext cx="11307415" cy="3912041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8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364BD-C6C0-425B-A58B-C0726097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672C69-7378-4928-8662-8DB8177AB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92487" y="1701579"/>
            <a:ext cx="2870421" cy="3792771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9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8416D-0CA4-4BA4-9445-B1CDB933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Charte graphique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6F015D-ECA6-415B-9FFD-0578DB06D9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Couleur jaune / violet</a:t>
            </a:r>
          </a:p>
          <a:p>
            <a:r>
              <a:rPr lang="fr-FR" dirty="0"/>
              <a:t>Polices d’écriture « mouse </a:t>
            </a:r>
            <a:r>
              <a:rPr lang="fr-FR" dirty="0" err="1"/>
              <a:t>memoirs</a:t>
            </a:r>
            <a:r>
              <a:rPr lang="fr-FR" dirty="0"/>
              <a:t> » et « Lato »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9A4B605-E2AC-418B-AB13-E01FC31D50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29892" y="1717482"/>
            <a:ext cx="4666762" cy="3657793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FF1D9B-5F6B-4B7D-BA70-4E13502D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16" y="4015739"/>
            <a:ext cx="864384" cy="9681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06169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E2CCE-8D84-4630-BA59-AC2A3D3E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8D47454-1D4B-460B-9148-7A704F2D389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4888" y="2063750"/>
            <a:ext cx="4009762" cy="3311525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CD4C5C-6FA7-4479-955F-AAEC2C824C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28 ans </a:t>
            </a:r>
          </a:p>
          <a:p>
            <a:r>
              <a:rPr lang="fr-FR" dirty="0" err="1"/>
              <a:t>montpellier</a:t>
            </a:r>
            <a:endParaRPr lang="fr-FR" dirty="0"/>
          </a:p>
          <a:p>
            <a:r>
              <a:rPr lang="fr-FR" dirty="0"/>
              <a:t>Bac économique et social</a:t>
            </a:r>
          </a:p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année de </a:t>
            </a:r>
            <a:r>
              <a:rPr lang="fr-FR" dirty="0" err="1"/>
              <a:t>staps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74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C5088F-907C-49BC-A888-A77ABBD0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accueil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F96F345-B41D-4153-A21B-DCCAA3994D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0146" y="1542553"/>
            <a:ext cx="3326884" cy="4023359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4DC2FAB2-E011-4C3C-B914-0A80E3281D4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75982" y="1542554"/>
            <a:ext cx="3326884" cy="4023358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6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94888-F651-445F-A600-CDBF3250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admin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96C77D9-F20A-45CA-B3FE-0BE97D3602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2171" y="1843940"/>
            <a:ext cx="5511799" cy="3380754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3D602AB-0159-4F13-AE98-2CB291EAE0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843940"/>
            <a:ext cx="5511799" cy="3363049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2E357-B1EE-4E52-A58A-418DE262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 ajout et listing des jeux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22646F0-C1B3-4643-8FEA-DF8E672B40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653871"/>
            <a:ext cx="5423881" cy="373711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E08AC9F-EAE1-4EB3-9A6F-8216DC79F8A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653871"/>
            <a:ext cx="5511799" cy="3632947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7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063E7-471D-4B93-B0A1-F6A3D90F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bibliothèque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AF11164-88D9-422A-9B59-9F6007E9DB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717482"/>
            <a:ext cx="5423881" cy="3505923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C2FE3BF-0FC9-4E5E-B275-5DA124E8B82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400" y="1737171"/>
            <a:ext cx="5423880" cy="3505923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9B105-B4BD-4EB2-B3DF-61013B28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carrousel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2604AB5-E3CE-4327-A53E-1D9E640E05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150" y="1757238"/>
            <a:ext cx="5471588" cy="3469552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282E07B-CAB7-4A5A-9CFC-8B04BBC97F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757238"/>
            <a:ext cx="5471587" cy="3477407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0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3B6A2-5481-45C9-BD08-368CD9A0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Mise en place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289999-431F-454A-A5CF-8EB41A53BB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46282" y="1741336"/>
            <a:ext cx="4746928" cy="3633939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4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CD40B-2544-4458-85D1-B51B0A35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hébergement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ED5D54-80DA-43D4-9F35-FF18F52045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78262" y="3148012"/>
            <a:ext cx="4010025" cy="1143000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E1C60-26C7-48A1-84BB-2599FB29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Création de la base de 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75E7891-D918-4AAC-8B61-05D94C4251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4358" y="1645920"/>
            <a:ext cx="2738555" cy="385638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189A4-18F4-4367-8CED-FB586BC591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299298" y="1645920"/>
            <a:ext cx="2623930" cy="3856383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6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75E7891-D918-4AAC-8B61-05D94C4251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312913" cy="5597718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189A4-18F4-4367-8CED-FB586BC591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375505" y="0"/>
            <a:ext cx="4312912" cy="5597718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0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1C95D9-D1E8-46CD-8144-41A7BDCD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31933A-0D46-4772-AE30-E19CC67F58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Injections </a:t>
            </a:r>
            <a:r>
              <a:rPr lang="fr-FR" dirty="0" err="1"/>
              <a:t>sql</a:t>
            </a:r>
            <a:endParaRPr lang="fr-FR" dirty="0"/>
          </a:p>
          <a:p>
            <a:r>
              <a:rPr lang="fr-FR" dirty="0"/>
              <a:t>Faille </a:t>
            </a:r>
            <a:r>
              <a:rPr lang="fr-FR" dirty="0" err="1"/>
              <a:t>xss</a:t>
            </a:r>
            <a:endParaRPr lang="fr-FR" dirty="0"/>
          </a:p>
          <a:p>
            <a:r>
              <a:rPr lang="fr-FR" dirty="0"/>
              <a:t>Certificat </a:t>
            </a:r>
            <a:r>
              <a:rPr lang="fr-FR" dirty="0" err="1"/>
              <a:t>ssl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9A99CCD-3B74-4B16-81A6-A878DDBCD5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881812" y="2063750"/>
            <a:ext cx="3311525" cy="331152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AB8F0F5-45F5-4034-A8FF-82977C12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BDC7796-C109-494D-9F92-3D4E9FE64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Restauration rapide</a:t>
            </a:r>
          </a:p>
        </p:txBody>
      </p:sp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FDB127A0-5395-4179-9EF8-98F3B144601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9305" b="19305"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859AE00-607C-49CC-84BF-084B4788522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C1F4AB-B3DD-4575-8829-560DBD8F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Usine de cosmétique</a:t>
            </a:r>
          </a:p>
        </p:txBody>
      </p:sp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id="{40F88708-3ACA-4123-942A-8E0EB6BC6F7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8499" b="18499"/>
          <a:stretch>
            <a:fillRect/>
          </a:stretch>
        </p:blipFill>
        <p:spPr/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2B8ECC08-4E3B-4719-B609-32E179C2624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B39D329-1B06-45FE-81D1-C8CC8FF34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développeur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0341F11D-E87B-48AC-9202-5ED6491BC4A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5180" b="15180"/>
          <a:stretch>
            <a:fillRect/>
          </a:stretch>
        </p:blipFill>
        <p:spPr/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596653C-803B-4453-8767-2FBB4B577BB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93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EA9950-3DC3-4543-9066-D7F11C0C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sécurité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1104ADB-EE49-45FE-B4E5-38D6F6D63F4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39910" y="2790908"/>
            <a:ext cx="6170212" cy="1298752"/>
          </a:xfr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F1B4E4C-6FF4-43CA-BF18-536840F0EA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5801" y="2509709"/>
            <a:ext cx="4467849" cy="1838582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74786"/>
      </p:ext>
    </p:extLst>
  </p:cSld>
  <p:clrMapOvr>
    <a:masterClrMapping/>
  </p:clrMapOvr>
  <p:transition spd="slow">
    <p:comb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22609-810E-48F0-BAE8-D2E29D38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Sémantique / </a:t>
            </a:r>
            <a:r>
              <a:rPr lang="fr-FR" dirty="0" err="1"/>
              <a:t>sEO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5A89787-B643-4F35-9E94-AF1C3CCAA9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2926677"/>
            <a:ext cx="5087938" cy="1585671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DF2ACD1-8558-4D30-A62F-99BC60C3297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741976" y="2926677"/>
            <a:ext cx="3734321" cy="390580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B8D44C-5A91-4482-B800-48F26614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265" y="3714098"/>
            <a:ext cx="2619741" cy="685896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6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4C9FE-100F-468E-AEF0-B1AC2AE7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de la partie admin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7D1C0D5-27BE-4304-AC4C-94C16F4D34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77040" y="2063750"/>
            <a:ext cx="6612470" cy="331152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4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E39C8-D6E2-4883-9109-BC185FB8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Espace connexion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9EE5E9A8-1CAF-44E7-A6D2-0F4C495733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8984" y="2369489"/>
            <a:ext cx="4325577" cy="2255025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BF32BA85-CA73-48EA-904D-AB3E289F810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54310" y="1843940"/>
            <a:ext cx="4637588" cy="353133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3B731A-E4C7-4BC7-9C11-E3097C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Panneau d’administration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A5AD38-84E4-4426-9D56-4329DF7A10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97926" y="1773142"/>
            <a:ext cx="7211833" cy="3713258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9F182-879D-4A48-82EF-52D23841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d’un support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9DF1314-9F44-496A-9EE2-C3A9ECF92F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150" y="1843940"/>
            <a:ext cx="5471588" cy="3427775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53F7B84-BCD7-422B-80EE-E4C4DD0061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844209" y="3013545"/>
            <a:ext cx="5621779" cy="962142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9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062E4BE6-0894-4649-B846-CE86F395223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0" y="2361536"/>
            <a:ext cx="11608904" cy="1757239"/>
          </a:xfrm>
        </p:spPr>
      </p:pic>
    </p:spTree>
    <p:extLst>
      <p:ext uri="{BB962C8B-B14F-4D97-AF65-F5344CB8AC3E}">
        <p14:creationId xmlns:p14="http://schemas.microsoft.com/office/powerpoint/2010/main" val="2035218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31C39E-48D8-4DAF-90CA-04307BFC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Liste des supports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92D642E-03B9-415D-8579-A290B42CF4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7809" y="1843940"/>
            <a:ext cx="5415929" cy="3311189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0D232EE-0264-4EE5-BCC0-1FD24057BA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876014" y="3077155"/>
            <a:ext cx="5693133" cy="981967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68FFB725-5616-47F4-AD6C-55B5C348A0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" y="2019631"/>
            <a:ext cx="11680466" cy="2103429"/>
          </a:xfrm>
        </p:spPr>
      </p:pic>
    </p:spTree>
    <p:extLst>
      <p:ext uri="{BB962C8B-B14F-4D97-AF65-F5344CB8AC3E}">
        <p14:creationId xmlns:p14="http://schemas.microsoft.com/office/powerpoint/2010/main" val="3275093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6A2FC-223F-4526-9FE1-DE1EF44E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Rendu dans la bibliothèque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DB7670-6F56-41C8-8794-1AD2572BE6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3242" y="1781092"/>
            <a:ext cx="7712765" cy="3721211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DC8DB0-85B4-4EAB-8E60-19DD118C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FC3B7-2B67-42EC-BD2B-232C92486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60320" y="2063396"/>
            <a:ext cx="3214194" cy="3311189"/>
          </a:xfrm>
        </p:spPr>
        <p:txBody>
          <a:bodyPr/>
          <a:lstStyle/>
          <a:p>
            <a:r>
              <a:rPr lang="fr-FR" dirty="0"/>
              <a:t>Twitch</a:t>
            </a:r>
          </a:p>
          <a:p>
            <a:r>
              <a:rPr lang="fr-FR" dirty="0"/>
              <a:t>Jeux-vidéo</a:t>
            </a:r>
          </a:p>
          <a:p>
            <a:r>
              <a:rPr lang="fr-FR" dirty="0"/>
              <a:t>bibliothèque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B363817-A0B6-4808-8AEA-70FCEEE4D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997267" y="2821535"/>
            <a:ext cx="1067219" cy="121493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7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AF563-CD45-44D3-8580-AE62CC5A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démonstration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241A174-36B6-4616-ADB4-070B2A69C6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59750" y="1837766"/>
            <a:ext cx="3527946" cy="3537510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5CA24-7E8D-4EE5-BBBE-C6FF29EE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conception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2547ED2-0271-4E3F-A7F3-8FCFEB6D58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17900" y="2063750"/>
            <a:ext cx="4730750" cy="331152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98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CBBDD-1A90-4A17-83FE-5131133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B3E3FFB-B4F4-4271-85F4-87090437BC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9127" y="1574358"/>
            <a:ext cx="6074796" cy="3999506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820045-F927-468B-9820-43EEF0EC48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4915" y="2063396"/>
            <a:ext cx="3065594" cy="3311189"/>
          </a:xfrm>
        </p:spPr>
        <p:txBody>
          <a:bodyPr/>
          <a:lstStyle/>
          <a:p>
            <a:r>
              <a:rPr lang="fr-FR" dirty="0"/>
              <a:t>Deux acteurs</a:t>
            </a:r>
          </a:p>
          <a:p>
            <a:r>
              <a:rPr lang="fr-FR" dirty="0"/>
              <a:t>30 actions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72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2781414-E662-4FFA-B8E0-0F3564BB694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2112396" y="0"/>
            <a:ext cx="7967207" cy="5589767"/>
          </a:xfrm>
        </p:spPr>
      </p:pic>
    </p:spTree>
    <p:extLst>
      <p:ext uri="{BB962C8B-B14F-4D97-AF65-F5344CB8AC3E}">
        <p14:creationId xmlns:p14="http://schemas.microsoft.com/office/powerpoint/2010/main" val="3325329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CBBDD-1A90-4A17-83FE-5131133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Diagramme d’activité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8D46CBC0-FAE7-4B1F-A803-A974DAE35AC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34819" y="1693628"/>
            <a:ext cx="2696911" cy="3912042"/>
          </a:xfrm>
        </p:spPr>
      </p:pic>
    </p:spTree>
    <p:extLst>
      <p:ext uri="{BB962C8B-B14F-4D97-AF65-F5344CB8AC3E}">
        <p14:creationId xmlns:p14="http://schemas.microsoft.com/office/powerpoint/2010/main" val="147135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8D46CBC0-FAE7-4B1F-A803-A974DAE35AC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50866" y="0"/>
            <a:ext cx="5001371" cy="5605670"/>
          </a:xfrm>
        </p:spPr>
      </p:pic>
    </p:spTree>
    <p:extLst>
      <p:ext uri="{BB962C8B-B14F-4D97-AF65-F5344CB8AC3E}">
        <p14:creationId xmlns:p14="http://schemas.microsoft.com/office/powerpoint/2010/main" val="2858858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776</TotalTime>
  <Words>175</Words>
  <Application>Microsoft Office PowerPoint</Application>
  <PresentationFormat>Grand écran</PresentationFormat>
  <Paragraphs>95</Paragraphs>
  <Slides>40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Arial</vt:lpstr>
      <vt:lpstr>Calibri</vt:lpstr>
      <vt:lpstr>Impact</vt:lpstr>
      <vt:lpstr>Grand événement</vt:lpstr>
      <vt:lpstr>Matthew pottier</vt:lpstr>
      <vt:lpstr>présentation</vt:lpstr>
      <vt:lpstr>présentation</vt:lpstr>
      <vt:lpstr>Présentation du projet</vt:lpstr>
      <vt:lpstr>conception</vt:lpstr>
      <vt:lpstr>Use case</vt:lpstr>
      <vt:lpstr>Présentation PowerPoint</vt:lpstr>
      <vt:lpstr>Diagramme d’activité</vt:lpstr>
      <vt:lpstr>Présentation PowerPoint</vt:lpstr>
      <vt:lpstr>Diagramme de séquence</vt:lpstr>
      <vt:lpstr>Présentation PowerPoint</vt:lpstr>
      <vt:lpstr>MCD</vt:lpstr>
      <vt:lpstr>Présentation PowerPoint</vt:lpstr>
      <vt:lpstr>mcdo</vt:lpstr>
      <vt:lpstr>MLD</vt:lpstr>
      <vt:lpstr>Présentation PowerPoint</vt:lpstr>
      <vt:lpstr>Arborescence</vt:lpstr>
      <vt:lpstr>Maquettes</vt:lpstr>
      <vt:lpstr>Charte graphique</vt:lpstr>
      <vt:lpstr>Maquette accueil</vt:lpstr>
      <vt:lpstr>Maquette admin</vt:lpstr>
      <vt:lpstr>Maquette ajout et listing des jeux</vt:lpstr>
      <vt:lpstr>Maquette bibliothèque</vt:lpstr>
      <vt:lpstr>Maquette carrousel </vt:lpstr>
      <vt:lpstr>Mise en place du projet</vt:lpstr>
      <vt:lpstr>hébergement</vt:lpstr>
      <vt:lpstr>Création de la base de données</vt:lpstr>
      <vt:lpstr>Présentation PowerPoint</vt:lpstr>
      <vt:lpstr>sécurité</vt:lpstr>
      <vt:lpstr>sécurité</vt:lpstr>
      <vt:lpstr>Sémantique / sEO</vt:lpstr>
      <vt:lpstr>Ajout de la partie admin</vt:lpstr>
      <vt:lpstr>Espace connexion</vt:lpstr>
      <vt:lpstr>Panneau d’administration</vt:lpstr>
      <vt:lpstr>Ajout d’un support</vt:lpstr>
      <vt:lpstr>Présentation PowerPoint</vt:lpstr>
      <vt:lpstr>Liste des supports</vt:lpstr>
      <vt:lpstr>Présentation PowerPoint</vt:lpstr>
      <vt:lpstr>Rendu dans la bibliothèque</vt:lpstr>
      <vt:lpstr>La démonstration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Matthew pottier</dc:title>
  <dc:creator>matthew pottier</dc:creator>
  <cp:lastModifiedBy>matthew pottier</cp:lastModifiedBy>
  <cp:revision>10</cp:revision>
  <dcterms:created xsi:type="dcterms:W3CDTF">2022-01-31T13:23:50Z</dcterms:created>
  <dcterms:modified xsi:type="dcterms:W3CDTF">2022-02-13T16:08:18Z</dcterms:modified>
</cp:coreProperties>
</file>